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54" d="100"/>
          <a:sy n="54" d="100"/>
        </p:scale>
        <p:origin x="-90" y="-16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06.09.2019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785795"/>
            <a:ext cx="7772400" cy="1500197"/>
          </a:xfrm>
        </p:spPr>
        <p:txBody>
          <a:bodyPr/>
          <a:lstStyle/>
          <a:p>
            <a:r>
              <a:rPr lang="ru-RU" dirty="0" smtClean="0"/>
              <a:t>ВОЛОНТЕРЫ ПОБЕДЫ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2214554"/>
            <a:ext cx="6400800" cy="3424246"/>
          </a:xfrm>
        </p:spPr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 </a:t>
            </a:r>
            <a:r>
              <a:rPr lang="ru-RU" b="1" dirty="0" smtClean="0"/>
              <a:t>ДОРОЖНАЯ КАРТА </a:t>
            </a:r>
          </a:p>
          <a:p>
            <a:r>
              <a:rPr lang="ru-RU" b="1" dirty="0" smtClean="0"/>
              <a:t>ПРОВЕДЕНИЯ ВСЕРОССИЙСКОГО ПОКАЗА ФИЛЬМОВ МОЛОДЁЖНОГО КИНОФЕСТИВАЛЯ </a:t>
            </a:r>
          </a:p>
          <a:p>
            <a:r>
              <a:rPr lang="ru-RU" b="1" dirty="0" smtClean="0"/>
              <a:t>"ПЕРЕРЫВ НА КИНО" К 78-Й ГОДОВЩИНЕ СО ДНЯ НАЧАЛА БЛОКАДЫ ЛЕНИНГРАДА </a:t>
            </a:r>
          </a:p>
          <a:p>
            <a:r>
              <a:rPr lang="ru-RU" b="1" dirty="0" smtClean="0"/>
              <a:t>Казань, 2019 </a:t>
            </a:r>
            <a:endParaRPr lang="ru-RU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b="1" dirty="0" smtClean="0"/>
              <a:t>«Военный дневник Тани </a:t>
            </a:r>
            <a:r>
              <a:rPr lang="ru-RU" sz="3200" b="1" dirty="0" err="1" smtClean="0"/>
              <a:t>Вассоевич</a:t>
            </a:r>
            <a:r>
              <a:rPr lang="ru-RU" sz="3200" b="1" dirty="0" smtClean="0"/>
              <a:t>» (2019) </a:t>
            </a:r>
            <a:r>
              <a:rPr lang="ru-RU" sz="3200" dirty="0" smtClean="0"/>
              <a:t/>
            </a:r>
            <a:br>
              <a:rPr lang="ru-RU" sz="3200" dirty="0" smtClean="0"/>
            </a:br>
            <a:r>
              <a:rPr lang="ru-RU" sz="3200" i="1" dirty="0" smtClean="0"/>
              <a:t>Режиссер: Глеб Мордовченко, Шаг России.</a:t>
            </a:r>
            <a:endParaRPr lang="ru-RU" sz="3200" dirty="0"/>
          </a:p>
        </p:txBody>
      </p:sp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14283" y="2243931"/>
            <a:ext cx="2643206" cy="3238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500430" y="2071678"/>
            <a:ext cx="5214974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Это пронзительная и неизвестная история. История девочки, которая похоронила всех родных, но выжила во время блокады Ленинграда. Она вела дневник от первого до последнего дня войны. Толстая школьная тетрадь, полная записей и рисунков. И 75 лет этот дневник был тайной. Ее зовут Таня </a:t>
            </a:r>
            <a:r>
              <a:rPr lang="ru-RU" sz="2400" dirty="0" err="1" smtClean="0"/>
              <a:t>Вассоевич</a:t>
            </a:r>
            <a:r>
              <a:rPr lang="ru-RU" sz="2400" dirty="0" smtClean="0"/>
              <a:t>. История ее жизни — в новом фильме. </a:t>
            </a:r>
            <a:endParaRPr lang="ru-RU" sz="2400" dirty="0"/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2560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«Учительница» (2019</a:t>
            </a:r>
            <a:r>
              <a:rPr lang="ru-RU" dirty="0" smtClean="0"/>
              <a:t>)</a:t>
            </a:r>
            <a:r>
              <a:rPr lang="ru-RU" i="1" dirty="0" smtClean="0"/>
              <a:t> </a:t>
            </a:r>
            <a:r>
              <a:rPr lang="ru-RU" i="1" dirty="0" smtClean="0"/>
              <a:t/>
            </a:r>
            <a:br>
              <a:rPr lang="ru-RU" i="1" dirty="0" smtClean="0"/>
            </a:br>
            <a:r>
              <a:rPr lang="ru-RU" sz="3100" i="1" dirty="0" smtClean="0"/>
              <a:t>Художественный </a:t>
            </a:r>
            <a:r>
              <a:rPr lang="ru-RU" sz="3100" i="1" dirty="0" smtClean="0"/>
              <a:t>руководитель: Александр </a:t>
            </a:r>
            <a:r>
              <a:rPr lang="ru-RU" sz="3100" i="1" dirty="0" err="1" smtClean="0"/>
              <a:t>Прозоров</a:t>
            </a:r>
            <a:r>
              <a:rPr lang="ru-RU" sz="3100" i="1" dirty="0" smtClean="0"/>
              <a:t>, Студия «Образ», ГБОУ Гимназия 209 «Павловская гимназия» </a:t>
            </a:r>
            <a:endParaRPr lang="ru-RU" sz="31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5" y="2282031"/>
            <a:ext cx="2857520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6" name="Прямоугольник 5"/>
          <p:cNvSpPr/>
          <p:nvPr/>
        </p:nvSpPr>
        <p:spPr>
          <a:xfrm>
            <a:off x="3643306" y="2214554"/>
            <a:ext cx="507209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Мультфильм «Учительница» снят по стихам Александра Моисеевича </a:t>
            </a:r>
            <a:r>
              <a:rPr lang="ru-RU" sz="2400" dirty="0" err="1" smtClean="0"/>
              <a:t>Городницкого</a:t>
            </a:r>
            <a:r>
              <a:rPr lang="ru-RU" sz="2400" dirty="0" smtClean="0"/>
              <a:t> к 75-летию полного освобождения великого города на Неве от фашистской блокады. Стихотворение написано не просто известным бардом, а ребенком блокадного Ленинграда. Мультфильм посвящается ленинградским учителям и детям - героям и мученикам Великой Отечественной войны. </a:t>
            </a:r>
            <a:endParaRPr lang="ru-RU" sz="2400" dirty="0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sz="3600" b="1" dirty="0" smtClean="0"/>
              <a:t>«Ленинградская сюита (эпизод из фильма)» (2019) </a:t>
            </a:r>
            <a:r>
              <a:rPr lang="ru-RU" b="1" smtClean="0"/>
              <a:t/>
            </a:r>
            <a:br>
              <a:rPr lang="ru-RU" b="1" smtClean="0"/>
            </a:br>
            <a:r>
              <a:rPr lang="ru-RU" sz="3100" i="1" smtClean="0"/>
              <a:t>Режиссер: Светлана Николаенко</a:t>
            </a:r>
            <a:endParaRPr lang="ru-RU" sz="3100" dirty="0"/>
          </a:p>
        </p:txBody>
      </p:sp>
      <p:pic>
        <p:nvPicPr>
          <p:cNvPr id="6146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00035" y="1857364"/>
            <a:ext cx="3643337" cy="42148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4643438" y="2214554"/>
            <a:ext cx="4214842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1941 год, Ленинград, окруженный кольцом Блокады. Искусство продолжает жить в осажденном городе, преодолевая все препятствия, и, помогая жителям пережить тяжелейшее время. </a:t>
            </a:r>
            <a:endParaRPr lang="ru-RU" sz="2400" dirty="0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9704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>«Посвящение футболистам блокадного Ленинграда» (2018) </a:t>
            </a: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3100" i="1" dirty="0" smtClean="0"/>
              <a:t>Художественный руководитель: Елена </a:t>
            </a:r>
            <a:r>
              <a:rPr lang="ru-RU" sz="3100" i="1" dirty="0" err="1" smtClean="0"/>
              <a:t>Пилиповская</a:t>
            </a:r>
            <a:r>
              <a:rPr lang="ru-RU" sz="3100" i="1" dirty="0" smtClean="0"/>
              <a:t>, Студия анимации «</a:t>
            </a:r>
            <a:r>
              <a:rPr lang="ru-RU" sz="3100" i="1" dirty="0" err="1" smtClean="0"/>
              <a:t>МультЧайка</a:t>
            </a:r>
            <a:r>
              <a:rPr lang="ru-RU" sz="3100" i="1" dirty="0" smtClean="0"/>
              <a:t>»</a:t>
            </a:r>
            <a:endParaRPr lang="ru-RU" sz="3100" dirty="0"/>
          </a:p>
        </p:txBody>
      </p:sp>
      <p:pic>
        <p:nvPicPr>
          <p:cNvPr id="717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428596" y="2786058"/>
            <a:ext cx="2500330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000364" y="2500306"/>
            <a:ext cx="5786478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Рисованный короткометражный мультфильм «Посвящение футболистам блокадного Ленинграда» был создан в мае 2018 года в канун проведения в Санкт-Петербурге футбольного матча в память о блокадном «Матче жизни». В создании анимационной работы приняли участие 14 юных авторов-мультипликаторов. Ребята сумели создать глубоко эмоциональный образ подвига ленинградцев в годы блокады. </a:t>
            </a:r>
            <a:endParaRPr lang="ru-RU" sz="2400" dirty="0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b="1" dirty="0" smtClean="0"/>
              <a:t>КОНТАКТНАЯ ИНФОРМАЦИЯ</a:t>
            </a:r>
            <a:endParaRPr lang="ru-RU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ru-RU" b="1" dirty="0" smtClean="0"/>
              <a:t>1) Координатор Всероссийского показа фильмов молодежного кинофестиваля "ПЕРЕРЫВ НА КИНО" в Республике Татарстан – </a:t>
            </a:r>
            <a:r>
              <a:rPr lang="ru-RU" b="1" dirty="0" err="1" smtClean="0"/>
              <a:t>Гринь</a:t>
            </a:r>
            <a:r>
              <a:rPr lang="ru-RU" b="1" dirty="0" smtClean="0"/>
              <a:t> Фаина Вадимовна, +7 (953) 495-03-51, vprt116@inbox.ru; </a:t>
            </a:r>
          </a:p>
          <a:p>
            <a:r>
              <a:rPr lang="ru-RU" b="1" dirty="0" smtClean="0"/>
              <a:t>2) Заместитель руководителя Татарстанского регионального отделения Всероссийского общественного движения «Волонтеры Победы» – </a:t>
            </a:r>
            <a:r>
              <a:rPr lang="ru-RU" b="1" dirty="0" err="1" smtClean="0"/>
              <a:t>Гаптуллин</a:t>
            </a:r>
            <a:r>
              <a:rPr lang="ru-RU" b="1" dirty="0" smtClean="0"/>
              <a:t> Булат </a:t>
            </a:r>
            <a:r>
              <a:rPr lang="ru-RU" b="1" dirty="0" err="1" smtClean="0"/>
              <a:t>Фаридович</a:t>
            </a:r>
            <a:r>
              <a:rPr lang="ru-RU" b="1" dirty="0" smtClean="0"/>
              <a:t>, +7 (917) 866 91-15; vprt116@inbox.ru.</a:t>
            </a:r>
            <a:endParaRPr lang="ru-RU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ОПИСАНИЕ СОБЫТИЯ 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2972433" y="1600200"/>
            <a:ext cx="3199133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Татарстанское региональное отделение Всероссийского общественного движения «Волонтеры Победы» совместно с Фондом «Мост поколений» организует Всероссийский показ фильмов молодежного кинофестиваля "ПЕРЕРЫВ НА КИНО" (Далее – Просмотр), посвященный теме Великой Отечественной и Второй Мировой войны. </a:t>
            </a:r>
          </a:p>
          <a:p>
            <a:r>
              <a:rPr lang="ru-RU" dirty="0" smtClean="0"/>
              <a:t>Молодёжный кинофестиваль короткого метра «Перерыв на кино» существует с 2014 г. и его программа объединяет короткометражные фильмы на тему Второй Мировой и Великой Отечественной войны от детей, студентов </a:t>
            </a:r>
            <a:r>
              <a:rPr lang="ru-RU" dirty="0" err="1" smtClean="0"/>
              <a:t>киновузов</a:t>
            </a:r>
            <a:r>
              <a:rPr lang="ru-RU" dirty="0" smtClean="0"/>
              <a:t> и независимых режиссёров (до 35 лет). Эти ленты - взгляд на события Великой Отечественной войны глазами современных молодых людей, чьё желание высказаться на тему продиктовано исключительно личными и творческими мотивами. Это честное кино от потомков тех, кто воевал и победил. </a:t>
            </a:r>
            <a:endParaRPr lang="ru-RU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ЦЕЛЬ ПРОСМОТРА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Всероссийская поддержка подобной инициативы 78-ой Годовщине со Дня начала Блокады Ленинграда – это прекрасная возможность для молодёжи вспомнить о тех, благодаря кому эти трагические события они сегодня наблюдают только на экране. </a:t>
            </a:r>
            <a:endParaRPr lang="ru-RU" dirty="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>ОСНОВНЫЕ АСПЕКТЫ ПРОСМОТРА </a:t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 Просмотр фильма посвящается 78-ой Годовщине со Дня начала Блокады Ленинграда; </a:t>
            </a:r>
          </a:p>
          <a:p>
            <a:r>
              <a:rPr lang="ru-RU" dirty="0" smtClean="0"/>
              <a:t> Фильмы для Просмотра можно найти по ссылкам: </a:t>
            </a:r>
          </a:p>
          <a:p>
            <a:r>
              <a:rPr lang="ru-RU" dirty="0" smtClean="0"/>
              <a:t>1) Блокада Ленинграда. 9 строк. Таня Савичева: https://youtu.be/h-81v6Vcu2I </a:t>
            </a:r>
          </a:p>
          <a:p>
            <a:r>
              <a:rPr lang="ru-RU" dirty="0" smtClean="0"/>
              <a:t>2) Военный дневник Тани </a:t>
            </a:r>
            <a:r>
              <a:rPr lang="ru-RU" dirty="0" err="1" smtClean="0"/>
              <a:t>Вассоевич</a:t>
            </a:r>
            <a:r>
              <a:rPr lang="ru-RU" dirty="0" smtClean="0"/>
              <a:t>: https://yadi.sk/i/ErxWZgCeQlHg-w </a:t>
            </a:r>
          </a:p>
          <a:p>
            <a:r>
              <a:rPr lang="ru-RU" dirty="0" smtClean="0"/>
              <a:t>3) Учительница: </a:t>
            </a:r>
            <a:r>
              <a:rPr lang="en-US" dirty="0" smtClean="0"/>
              <a:t>https://youtu.be/395W_ZgDvtk </a:t>
            </a:r>
            <a:endParaRPr lang="ru-RU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70000" lnSpcReduction="20000"/>
          </a:bodyPr>
          <a:lstStyle/>
          <a:p>
            <a:r>
              <a:rPr lang="ru-RU" dirty="0" smtClean="0"/>
              <a:t>4) Ленинградская сюита (эпизод из фильма): https://yadi.sk/i/2QK43_4OdgWoUw </a:t>
            </a:r>
          </a:p>
          <a:p>
            <a:r>
              <a:rPr lang="ru-RU" dirty="0" smtClean="0"/>
              <a:t>5) Посвящение футболистам блокадного Ленинграда: https://youtu.be/R-TF1Lprpd4 </a:t>
            </a:r>
          </a:p>
          <a:p>
            <a:r>
              <a:rPr lang="ru-RU" dirty="0" smtClean="0"/>
              <a:t> участие в просмотре фильма абсолютно бесплатное; </a:t>
            </a:r>
          </a:p>
          <a:p>
            <a:r>
              <a:rPr lang="ru-RU" dirty="0" smtClean="0"/>
              <a:t> просмотры фильмов не являются публичными и проводятся в местах, закрытых для свободного посещения; </a:t>
            </a:r>
          </a:p>
          <a:p>
            <a:r>
              <a:rPr lang="ru-RU" dirty="0" smtClean="0"/>
              <a:t> после Просмотра участники мероприятия обсуждают фильм (Приложение 1) </a:t>
            </a:r>
          </a:p>
          <a:p>
            <a:endParaRPr lang="ru-RU" dirty="0" smtClean="0"/>
          </a:p>
          <a:p>
            <a:r>
              <a:rPr lang="ru-RU" dirty="0" smtClean="0"/>
              <a:t>• </a:t>
            </a:r>
            <a:r>
              <a:rPr lang="ru-RU" dirty="0" smtClean="0">
                <a:solidFill>
                  <a:schemeClr val="accent2"/>
                </a:solidFill>
              </a:rPr>
              <a:t>После каждого Просмотра обязательно присылать материалы на почту: vprt116@inbox.ru с пометкой «Перерыв на кино». 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endParaRPr lang="ru-RU" dirty="0" smtClean="0"/>
          </a:p>
          <a:p>
            <a:r>
              <a:rPr lang="ru-RU" dirty="0" smtClean="0"/>
              <a:t>Итоговый отчет о проведении Просмотра необходимо прислать по электронному адресу: vprt116@inbox.ru с пометкой «Перерыв на кино» до 20 сентября 2019 года. Итоговая отчетная информация включает в себя информацию обо всех проведенных </a:t>
            </a:r>
            <a:r>
              <a:rPr lang="ru-RU" dirty="0" smtClean="0"/>
              <a:t>мероприятиях</a:t>
            </a:r>
          </a:p>
          <a:p>
            <a:r>
              <a:rPr lang="ru-RU" dirty="0" smtClean="0"/>
              <a:t> </a:t>
            </a:r>
            <a:r>
              <a:rPr lang="ru-RU" dirty="0" smtClean="0"/>
              <a:t>(Приложение 2). </a:t>
            </a:r>
          </a:p>
          <a:p>
            <a:endParaRPr lang="ru-RU" dirty="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b="1" dirty="0" smtClean="0"/>
              <a:t>ТЕХНОЛОГИЯ ПРОВЕДЕНИЯ ПРОСМОТРА </a:t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i="1" dirty="0" smtClean="0"/>
              <a:t>  1.«Блокада </a:t>
            </a:r>
            <a:r>
              <a:rPr lang="ru-RU" i="1" dirty="0" smtClean="0"/>
              <a:t>Ленинграда. 9 строк. Таня Савичева». (2019) 6.47'' –документальный</a:t>
            </a:r>
          </a:p>
          <a:p>
            <a:pPr>
              <a:buNone/>
            </a:pPr>
            <a:r>
              <a:rPr lang="ru-RU" i="1" dirty="0" smtClean="0"/>
              <a:t>2.«Военный </a:t>
            </a:r>
            <a:r>
              <a:rPr lang="ru-RU" i="1" dirty="0" smtClean="0"/>
              <a:t>дневник Тани </a:t>
            </a:r>
            <a:r>
              <a:rPr lang="ru-RU" i="1" dirty="0" err="1" smtClean="0"/>
              <a:t>Вассоевич</a:t>
            </a:r>
            <a:r>
              <a:rPr lang="ru-RU" i="1" dirty="0" smtClean="0"/>
              <a:t>» 7.44'' – игровой</a:t>
            </a:r>
          </a:p>
          <a:p>
            <a:pPr>
              <a:buNone/>
            </a:pPr>
            <a:r>
              <a:rPr lang="ru-RU" i="1" dirty="0" smtClean="0"/>
              <a:t>3. «Учительница» (2019) 2.13'' – анимационный </a:t>
            </a:r>
          </a:p>
          <a:p>
            <a:pPr>
              <a:buNone/>
            </a:pPr>
            <a:r>
              <a:rPr lang="ru-RU" i="1" dirty="0" smtClean="0"/>
              <a:t>4. «Ленинградская сюита (эпизод из фильма)» (2019) 13.22'' – игровой </a:t>
            </a:r>
          </a:p>
          <a:p>
            <a:pPr>
              <a:buNone/>
            </a:pPr>
            <a:r>
              <a:rPr lang="ru-RU" i="1" dirty="0" smtClean="0"/>
              <a:t>5. «Посвящение футболистам блокадного Ленинграда» 5.51'' – анимация </a:t>
            </a:r>
          </a:p>
          <a:p>
            <a:r>
              <a:rPr lang="ru-RU" i="1" dirty="0" smtClean="0">
                <a:solidFill>
                  <a:schemeClr val="accent2"/>
                </a:solidFill>
              </a:rPr>
              <a:t>Итого:36 минут</a:t>
            </a:r>
            <a:endParaRPr lang="ru-RU" dirty="0">
              <a:solidFill>
                <a:schemeClr val="accent2"/>
              </a:solidFill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2154230"/>
          </a:xfrm>
        </p:spPr>
        <p:txBody>
          <a:bodyPr>
            <a:normAutofit fontScale="90000"/>
          </a:bodyPr>
          <a:lstStyle/>
          <a:p>
            <a:r>
              <a:rPr lang="ru-RU" sz="3200" b="1" dirty="0" smtClean="0"/>
              <a:t>«Блокада Ленинграда. 9 строк. Таня Савичева». (2019</a:t>
            </a:r>
            <a:r>
              <a:rPr lang="ru-RU" b="1" dirty="0" smtClean="0"/>
              <a:t>)</a:t>
            </a:r>
            <a:br>
              <a:rPr lang="ru-RU" b="1" dirty="0" smtClean="0"/>
            </a:br>
            <a:r>
              <a:rPr lang="ru-RU" i="1" dirty="0" smtClean="0"/>
              <a:t> </a:t>
            </a:r>
            <a:r>
              <a:rPr lang="ru-RU" sz="3100" i="1" dirty="0" smtClean="0"/>
              <a:t>Режиссер: Антон Плужников, Интересные факты «О» </a:t>
            </a:r>
            <a:endParaRPr lang="ru-RU" sz="3100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571472" y="2714620"/>
            <a:ext cx="2581275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Прямоугольник 4"/>
          <p:cNvSpPr/>
          <p:nvPr/>
        </p:nvSpPr>
        <p:spPr>
          <a:xfrm>
            <a:off x="3714744" y="2714620"/>
            <a:ext cx="5214974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 smtClean="0"/>
              <a:t>Таня Савичева — маленькая девочка, ученица начальных классов из Ленинграда, стала знаменитой на весь мир благодаря своему дневнику. Страшному дневнику, в котором она заполнила всего 9 страниц. И который стал одним из главный скорбных символов Великой Отечественной войны. </a:t>
            </a:r>
            <a:endParaRPr lang="ru-RU" sz="2400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</TotalTime>
  <Words>766</Words>
  <PresentationFormat>Экран (4:3)</PresentationFormat>
  <Paragraphs>48</Paragraphs>
  <Slides>14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Тема Office</vt:lpstr>
      <vt:lpstr>ВОЛОНТЕРЫ ПОБЕДЫ</vt:lpstr>
      <vt:lpstr> ОПИСАНИЕ СОБЫТИЯ  </vt:lpstr>
      <vt:lpstr>Слайд 3</vt:lpstr>
      <vt:lpstr> ЦЕЛЬ ПРОСМОТРА  </vt:lpstr>
      <vt:lpstr> ОСНОВНЫЕ АСПЕКТЫ ПРОСМОТРА  </vt:lpstr>
      <vt:lpstr>Слайд 6</vt:lpstr>
      <vt:lpstr>Слайд 7</vt:lpstr>
      <vt:lpstr> ТЕХНОЛОГИЯ ПРОВЕДЕНИЯ ПРОСМОТРА  </vt:lpstr>
      <vt:lpstr>«Блокада Ленинграда. 9 строк. Таня Савичева». (2019)  Режиссер: Антон Плужников, Интересные факты «О» </vt:lpstr>
      <vt:lpstr>«Военный дневник Тани Вассоевич» (2019)  Режиссер: Глеб Мордовченко, Шаг России.</vt:lpstr>
      <vt:lpstr>«Учительница» (2019)  Художественный руководитель: Александр Прозоров, Студия «Образ», ГБОУ Гимназия 209 «Павловская гимназия» </vt:lpstr>
      <vt:lpstr>«Ленинградская сюита (эпизод из фильма)» (2019)  Режиссер: Светлана Николаенко</vt:lpstr>
      <vt:lpstr>«Посвящение футболистам блокадного Ленинграда» (2018)  Художественный руководитель: Елена Пилиповская, Студия анимации «МультЧайка»</vt:lpstr>
      <vt:lpstr>КОНТАКТНАЯ ИНФОРМАЦИЯ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ВОЛОНТЕРЫ ПОБЕДЫ</dc:title>
  <dc:creator>МКУ УО АМР</dc:creator>
  <cp:lastModifiedBy>МКУ УО АМР</cp:lastModifiedBy>
  <cp:revision>5</cp:revision>
  <dcterms:created xsi:type="dcterms:W3CDTF">2019-09-06T11:08:50Z</dcterms:created>
  <dcterms:modified xsi:type="dcterms:W3CDTF">2019-09-06T11:39:49Z</dcterms:modified>
</cp:coreProperties>
</file>